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8" r:id="rId1"/>
  </p:sldMasterIdLst>
  <p:sldIdLst>
    <p:sldId id="280" r:id="rId2"/>
    <p:sldId id="256" r:id="rId3"/>
    <p:sldId id="276" r:id="rId4"/>
    <p:sldId id="257" r:id="rId5"/>
    <p:sldId id="260" r:id="rId6"/>
    <p:sldId id="278" r:id="rId7"/>
    <p:sldId id="261" r:id="rId8"/>
    <p:sldId id="262" r:id="rId9"/>
    <p:sldId id="277" r:id="rId10"/>
    <p:sldId id="263" r:id="rId11"/>
    <p:sldId id="264" r:id="rId12"/>
    <p:sldId id="265" r:id="rId13"/>
    <p:sldId id="267" r:id="rId14"/>
    <p:sldId id="269" r:id="rId15"/>
    <p:sldId id="271" r:id="rId16"/>
    <p:sldId id="272" r:id="rId17"/>
    <p:sldId id="275" r:id="rId18"/>
    <p:sldId id="279" r:id="rId1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49" d="100"/>
          <a:sy n="49" d="100"/>
        </p:scale>
        <p:origin x="-498" y="-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sosceles Triangle 6"/>
          <p:cNvSpPr/>
          <p:nvPr/>
        </p:nvSpPr>
        <p:spPr>
          <a:xfrm rot="16200000">
            <a:off x="7554353" y="5254283"/>
            <a:ext cx="1892949" cy="1294228"/>
          </a:xfrm>
          <a:prstGeom prst="triangle">
            <a:avLst>
              <a:gd name="adj" fmla="val 51323"/>
            </a:avLst>
          </a:prstGeom>
          <a:gradFill flip="none" rotWithShape="1">
            <a:gsLst>
              <a:gs pos="0">
                <a:schemeClr val="accent1">
                  <a:shade val="30000"/>
                  <a:satMod val="155000"/>
                  <a:alpha val="100000"/>
                </a:schemeClr>
              </a:gs>
              <a:gs pos="60000">
                <a:schemeClr val="accent1">
                  <a:satMod val="160000"/>
                  <a:alpha val="100000"/>
                </a:schemeClr>
              </a:gs>
              <a:gs pos="100000">
                <a:schemeClr val="accent1">
                  <a:tint val="70000"/>
                  <a:satMod val="200000"/>
                  <a:alpha val="100000"/>
                </a:schemeClr>
              </a:gs>
            </a:gsLst>
            <a:lin ang="15500000" scaled="1"/>
            <a:tileRect/>
          </a:gra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540544" y="776288"/>
            <a:ext cx="8062912" cy="1470025"/>
          </a:xfrm>
        </p:spPr>
        <p:txBody>
          <a:bodyPr anchor="b">
            <a:normAutofit/>
          </a:bodyPr>
          <a:lstStyle>
            <a:lvl1pPr algn="r">
              <a:defRPr sz="440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540544" y="2250280"/>
            <a:ext cx="8062912" cy="1752600"/>
          </a:xfrm>
        </p:spPr>
        <p:txBody>
          <a:bodyPr/>
          <a:lstStyle>
            <a:lvl1pPr marL="0" marR="36576" indent="0" algn="r">
              <a:spcBef>
                <a:spcPts val="0"/>
              </a:spcBef>
              <a:buNone/>
              <a:defRPr>
                <a:ln>
                  <a:solidFill>
                    <a:schemeClr val="bg2"/>
                  </a:solidFill>
                </a:ln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1371600" y="6012656"/>
            <a:ext cx="5791200" cy="365125"/>
          </a:xfrm>
        </p:spPr>
        <p:txBody>
          <a:bodyPr tIns="0" bIns="0" anchor="t"/>
          <a:lstStyle>
            <a:lvl1pPr algn="r">
              <a:defRPr sz="1000"/>
            </a:lvl1pPr>
          </a:lstStyle>
          <a:p>
            <a:fld id="{2642128C-19EE-4846-A965-0EE1128ECFF6}" type="datetimeFigureOut">
              <a:rPr lang="en-US" smtClean="0"/>
              <a:t>8/20/2021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1371600" y="5650704"/>
            <a:ext cx="5791200" cy="365125"/>
          </a:xfrm>
        </p:spPr>
        <p:txBody>
          <a:bodyPr tIns="0" bIns="0" anchor="b"/>
          <a:lstStyle>
            <a:lvl1pPr algn="r">
              <a:defRPr sz="1100"/>
            </a:lvl1pPr>
          </a:lstStyle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392247" y="5752307"/>
            <a:ext cx="502920" cy="365125"/>
          </a:xfrm>
        </p:spPr>
        <p:txBody>
          <a:bodyPr anchor="ctr"/>
          <a:lstStyle>
            <a:lvl1pPr algn="ctr">
              <a:defRPr sz="1300">
                <a:solidFill>
                  <a:srgbClr val="FFFFFF"/>
                </a:solidFill>
              </a:defRPr>
            </a:lvl1pPr>
          </a:lstStyle>
          <a:p>
            <a:fld id="{AA863C29-41F6-4ABC-B6DE-700DD5A3F2C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2128C-19EE-4846-A965-0EE1128ECFF6}" type="datetimeFigureOut">
              <a:rPr lang="en-US" smtClean="0"/>
              <a:t>8/20/2021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63C29-41F6-4ABC-B6DE-700DD5A3F2C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381000"/>
            <a:ext cx="1905000" cy="5486400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381000"/>
            <a:ext cx="6248400" cy="5486400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2128C-19EE-4846-A965-0EE1128ECFF6}" type="datetimeFigureOut">
              <a:rPr lang="en-US" smtClean="0"/>
              <a:t>8/20/2021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63C29-41F6-4ABC-B6DE-700DD5A3F2C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7494"/>
            <a:ext cx="8229600" cy="1399032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82808"/>
            <a:ext cx="82296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791456" y="6480048"/>
            <a:ext cx="2133600" cy="301752"/>
          </a:xfrm>
        </p:spPr>
        <p:txBody>
          <a:bodyPr/>
          <a:lstStyle/>
          <a:p>
            <a:fld id="{2642128C-19EE-4846-A965-0EE1128ECFF6}" type="datetimeFigureOut">
              <a:rPr lang="en-US" smtClean="0"/>
              <a:t>8/20/2021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0" y="6480969"/>
            <a:ext cx="4260056" cy="30083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63C29-41F6-4ABC-B6DE-700DD5A3F2C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ight Triangle 8"/>
          <p:cNvSpPr/>
          <p:nvPr/>
        </p:nvSpPr>
        <p:spPr>
          <a:xfrm flipV="1">
            <a:off x="7034" y="7034"/>
            <a:ext cx="9129932" cy="6836899"/>
          </a:xfrm>
          <a:prstGeom prst="rtTriangle">
            <a:avLst/>
          </a:prstGeom>
          <a:gradFill flip="none" rotWithShape="1">
            <a:gsLst>
              <a:gs pos="0">
                <a:schemeClr val="tx2">
                  <a:alpha val="10000"/>
                </a:schemeClr>
              </a:gs>
              <a:gs pos="70000">
                <a:schemeClr val="tx2">
                  <a:alpha val="8000"/>
                </a:schemeClr>
              </a:gs>
              <a:gs pos="100000">
                <a:schemeClr val="tx2">
                  <a:alpha val="1000"/>
                </a:schemeClr>
              </a:gs>
            </a:gsLst>
            <a:lin ang="8000000" scaled="1"/>
            <a:tileRect/>
          </a:gra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rtl="0" eaLnBrk="1" latinLnBrk="0" hangingPunct="1"/>
            <a:endParaRPr kumimoji="0"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Isosceles Triangle 7"/>
          <p:cNvSpPr/>
          <p:nvPr/>
        </p:nvSpPr>
        <p:spPr>
          <a:xfrm rot="5400000" flipV="1">
            <a:off x="7554353" y="309490"/>
            <a:ext cx="1892949" cy="1294228"/>
          </a:xfrm>
          <a:prstGeom prst="triangle">
            <a:avLst>
              <a:gd name="adj" fmla="val 51323"/>
            </a:avLst>
          </a:prstGeom>
          <a:gradFill flip="none" rotWithShape="1">
            <a:gsLst>
              <a:gs pos="0">
                <a:schemeClr val="accent1">
                  <a:shade val="30000"/>
                  <a:satMod val="155000"/>
                  <a:alpha val="100000"/>
                </a:schemeClr>
              </a:gs>
              <a:gs pos="60000">
                <a:schemeClr val="accent1">
                  <a:satMod val="160000"/>
                  <a:alpha val="100000"/>
                </a:schemeClr>
              </a:gs>
              <a:gs pos="100000">
                <a:schemeClr val="accent1">
                  <a:tint val="70000"/>
                  <a:satMod val="200000"/>
                  <a:alpha val="100000"/>
                </a:schemeClr>
              </a:gs>
            </a:gsLst>
            <a:lin ang="15500000" scaled="1"/>
            <a:tileRect/>
          </a:gra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955632" y="6477000"/>
            <a:ext cx="2133600" cy="304800"/>
          </a:xfrm>
        </p:spPr>
        <p:txBody>
          <a:bodyPr/>
          <a:lstStyle/>
          <a:p>
            <a:fld id="{2642128C-19EE-4846-A965-0EE1128ECFF6}" type="datetimeFigureOut">
              <a:rPr lang="en-US" smtClean="0"/>
              <a:t>8/20/2021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19376" y="6480969"/>
            <a:ext cx="4260056" cy="30083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1056" y="809624"/>
            <a:ext cx="502920" cy="300831"/>
          </a:xfrm>
        </p:spPr>
        <p:txBody>
          <a:bodyPr/>
          <a:lstStyle/>
          <a:p>
            <a:fld id="{AA863C29-41F6-4ABC-B6DE-700DD5A3F2CA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10800000">
            <a:off x="6468794" y="9381"/>
            <a:ext cx="2672861" cy="1900210"/>
          </a:xfrm>
          <a:prstGeom prst="line">
            <a:avLst/>
          </a:prstGeom>
          <a:noFill/>
          <a:ln w="6000" cap="rnd" cmpd="sng" algn="ctr">
            <a:solidFill>
              <a:schemeClr val="bg2">
                <a:tint val="50000"/>
                <a:satMod val="200000"/>
                <a:alpha val="4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0" y="7034"/>
            <a:ext cx="9136966" cy="6843933"/>
          </a:xfrm>
          <a:prstGeom prst="line">
            <a:avLst/>
          </a:prstGeom>
          <a:noFill/>
          <a:ln w="5000" cap="rnd" cmpd="sng" algn="ctr">
            <a:solidFill>
              <a:schemeClr val="bg2">
                <a:tint val="55000"/>
                <a:satMod val="200000"/>
                <a:alpha val="3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71464"/>
            <a:ext cx="7239000" cy="1362075"/>
          </a:xfrm>
        </p:spPr>
        <p:txBody>
          <a:bodyPr anchor="ctr"/>
          <a:lstStyle>
            <a:lvl1pPr marL="0" algn="l">
              <a:buNone/>
              <a:defRPr sz="3600" b="1" cap="none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" y="1633536"/>
            <a:ext cx="3886200" cy="2286000"/>
          </a:xfrm>
        </p:spPr>
        <p:txBody>
          <a:bodyPr anchor="t"/>
          <a:lstStyle>
            <a:lvl1pPr marL="54864" indent="0" algn="l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 algn="l"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22437"/>
            <a:ext cx="40386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22437"/>
            <a:ext cx="40386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791456" y="6480969"/>
            <a:ext cx="2133600" cy="301752"/>
          </a:xfrm>
        </p:spPr>
        <p:txBody>
          <a:bodyPr/>
          <a:lstStyle/>
          <a:p>
            <a:fld id="{2642128C-19EE-4846-A965-0EE1128ECFF6}" type="datetimeFigureOut">
              <a:rPr lang="en-US" smtClean="0"/>
              <a:t>8/20/2021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57200" y="6480969"/>
            <a:ext cx="4260056" cy="301752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589520" y="6480969"/>
            <a:ext cx="502920" cy="301752"/>
          </a:xfrm>
        </p:spPr>
        <p:txBody>
          <a:bodyPr/>
          <a:lstStyle/>
          <a:p>
            <a:fld id="{AA863C29-41F6-4ABC-B6DE-700DD5A3F2C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8198" y="290732"/>
            <a:ext cx="1066800" cy="6153912"/>
          </a:xfrm>
        </p:spPr>
        <p:txBody>
          <a:bodyPr vert="vert270" anchor="b"/>
          <a:lstStyle>
            <a:lvl1pPr marL="0" algn="ctr">
              <a:defRPr sz="3300" b="1">
                <a:ln w="6350">
                  <a:solidFill>
                    <a:schemeClr val="tx1"/>
                  </a:solidFill>
                </a:ln>
                <a:solidFill>
                  <a:schemeClr val="tx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5006" y="290732"/>
            <a:ext cx="581024" cy="3017520"/>
          </a:xfrm>
          <a:solidFill>
            <a:schemeClr val="bg1"/>
          </a:solidFill>
          <a:ln w="12700">
            <a:noFill/>
          </a:ln>
        </p:spPr>
        <p:txBody>
          <a:bodyPr vert="vert270" anchor="ctr"/>
          <a:lstStyle>
            <a:lvl1pPr marL="0" indent="0" algn="ctr">
              <a:buNone/>
              <a:defRPr sz="16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1365006" y="3427124"/>
            <a:ext cx="581024" cy="3017520"/>
          </a:xfrm>
          <a:solidFill>
            <a:schemeClr val="bg1"/>
          </a:solidFill>
          <a:ln w="12700">
            <a:noFill/>
          </a:ln>
        </p:spPr>
        <p:txBody>
          <a:bodyPr vert="vert270" anchor="ctr"/>
          <a:lstStyle>
            <a:lvl1pPr marL="0" indent="0" algn="ctr">
              <a:buNone/>
              <a:defRPr sz="16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2022230" y="290732"/>
            <a:ext cx="6858000" cy="3017520"/>
          </a:xfrm>
        </p:spPr>
        <p:txBody>
          <a:bodyPr/>
          <a:lstStyle>
            <a:lvl1pPr algn="l">
              <a:defRPr sz="2400"/>
            </a:lvl1pPr>
            <a:lvl2pPr algn="l">
              <a:defRPr sz="2000"/>
            </a:lvl2pPr>
            <a:lvl3pPr algn="l">
              <a:defRPr sz="1800"/>
            </a:lvl3pPr>
            <a:lvl4pPr algn="l">
              <a:defRPr sz="1600"/>
            </a:lvl4pPr>
            <a:lvl5pPr algn="l"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022230" y="3427124"/>
            <a:ext cx="6858000" cy="301752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791456" y="6480969"/>
            <a:ext cx="2130552" cy="301752"/>
          </a:xfrm>
        </p:spPr>
        <p:txBody>
          <a:bodyPr/>
          <a:lstStyle/>
          <a:p>
            <a:fld id="{2642128C-19EE-4846-A965-0EE1128ECFF6}" type="datetimeFigureOut">
              <a:rPr lang="en-US" smtClean="0"/>
              <a:t>8/20/2021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57200" y="6480969"/>
            <a:ext cx="4261104" cy="301752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589520" y="6483096"/>
            <a:ext cx="502920" cy="301752"/>
          </a:xfrm>
        </p:spPr>
        <p:txBody>
          <a:bodyPr/>
          <a:lstStyle>
            <a:lvl1pPr algn="ctr">
              <a:defRPr/>
            </a:lvl1pPr>
          </a:lstStyle>
          <a:p>
            <a:fld id="{AA863C29-41F6-4ABC-B6DE-700DD5A3F2CA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2128C-19EE-4846-A965-0EE1128ECFF6}" type="datetimeFigureOut">
              <a:rPr lang="en-US" smtClean="0"/>
              <a:t>8/20/2021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63C29-41F6-4ABC-B6DE-700DD5A3F2C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791456" y="6480969"/>
            <a:ext cx="2133600" cy="301752"/>
          </a:xfrm>
        </p:spPr>
        <p:txBody>
          <a:bodyPr/>
          <a:lstStyle/>
          <a:p>
            <a:fld id="{2642128C-19EE-4846-A965-0EE1128ECFF6}" type="datetimeFigureOut">
              <a:rPr lang="en-US" smtClean="0"/>
              <a:t>8/20/2021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57200" y="6481890"/>
            <a:ext cx="4260056" cy="300831"/>
          </a:xfr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589520" y="6480969"/>
            <a:ext cx="502920" cy="301752"/>
          </a:xfrm>
        </p:spPr>
        <p:txBody>
          <a:bodyPr/>
          <a:lstStyle/>
          <a:p>
            <a:fld id="{AA863C29-41F6-4ABC-B6DE-700DD5A3F2C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" y="367664"/>
            <a:ext cx="914400" cy="5943600"/>
          </a:xfrm>
        </p:spPr>
        <p:txBody>
          <a:bodyPr vert="vert270" anchor="b"/>
          <a:lstStyle>
            <a:lvl1pPr marL="0" marR="18288" algn="r">
              <a:spcBef>
                <a:spcPts val="0"/>
              </a:spcBef>
              <a:buNone/>
              <a:defRPr sz="2900" b="0" cap="all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1135856" y="367664"/>
            <a:ext cx="2438400" cy="5943600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651250" y="320040"/>
            <a:ext cx="5276088" cy="5989320"/>
          </a:xfrm>
        </p:spPr>
        <p:txBody>
          <a:bodyPr/>
          <a:lstStyle>
            <a:lvl1pPr>
              <a:spcBef>
                <a:spcPts val="0"/>
              </a:spcBef>
              <a:defRPr sz="30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78976" y="6556248"/>
            <a:ext cx="2133600" cy="301752"/>
          </a:xfrm>
        </p:spPr>
        <p:txBody>
          <a:bodyPr/>
          <a:lstStyle>
            <a:lvl1pPr>
              <a:defRPr sz="900"/>
            </a:lvl1pPr>
          </a:lstStyle>
          <a:p>
            <a:fld id="{2642128C-19EE-4846-A965-0EE1128ECFF6}" type="datetimeFigureOut">
              <a:rPr lang="en-US" smtClean="0"/>
              <a:t>8/20/2021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35856" y="6556248"/>
            <a:ext cx="5143120" cy="301752"/>
          </a:xfrm>
        </p:spPr>
        <p:txBody>
          <a:bodyPr/>
          <a:lstStyle>
            <a:lvl1pPr>
              <a:defRPr sz="9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10576" y="6556248"/>
            <a:ext cx="502920" cy="301752"/>
          </a:xfrm>
        </p:spPr>
        <p:txBody>
          <a:bodyPr/>
          <a:lstStyle>
            <a:lvl1pPr>
              <a:defRPr sz="900"/>
            </a:lvl1pPr>
          </a:lstStyle>
          <a:p>
            <a:fld id="{AA863C29-41F6-4ABC-B6DE-700DD5A3F2CA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" y="150896"/>
            <a:ext cx="914400" cy="6400800"/>
          </a:xfrm>
        </p:spPr>
        <p:txBody>
          <a:bodyPr vert="vert270" anchor="b"/>
          <a:lstStyle>
            <a:lvl1pPr marL="0" algn="l">
              <a:buNone/>
              <a:defRPr sz="3000" b="0" cap="all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138237" y="373966"/>
            <a:ext cx="7333488" cy="5486400"/>
          </a:xfrm>
          <a:solidFill>
            <a:schemeClr val="bg2">
              <a:shade val="5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5867400"/>
            <a:ext cx="7333488" cy="685800"/>
          </a:xfrm>
          <a:solidFill>
            <a:schemeClr val="accent1">
              <a:alpha val="15000"/>
            </a:schemeClr>
          </a:solidFill>
          <a:ln>
            <a:solidFill>
              <a:schemeClr val="accent1"/>
            </a:solidFill>
            <a:miter lim="800000"/>
          </a:ln>
        </p:spPr>
        <p:txBody>
          <a:bodyPr/>
          <a:lstStyle>
            <a:lvl1pPr marL="0" indent="0">
              <a:spcBef>
                <a:spcPts val="0"/>
              </a:spcBef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108192" y="6556248"/>
            <a:ext cx="2103120" cy="301752"/>
          </a:xfrm>
        </p:spPr>
        <p:txBody>
          <a:bodyPr/>
          <a:lstStyle>
            <a:lvl1pPr>
              <a:defRPr sz="900"/>
            </a:lvl1pPr>
          </a:lstStyle>
          <a:p>
            <a:fld id="{2642128C-19EE-4846-A965-0EE1128ECFF6}" type="datetimeFigureOut">
              <a:rPr lang="en-US" smtClean="0"/>
              <a:t>8/20/2021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70432" y="6557169"/>
            <a:ext cx="4948072" cy="301752"/>
          </a:xfrm>
        </p:spPr>
        <p:txBody>
          <a:bodyPr/>
          <a:lstStyle>
            <a:lvl1pPr>
              <a:defRPr sz="9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217192" y="6556248"/>
            <a:ext cx="365760" cy="301752"/>
          </a:xfrm>
        </p:spPr>
        <p:txBody>
          <a:bodyPr/>
          <a:lstStyle>
            <a:lvl1pPr algn="ctr">
              <a:defRPr sz="900"/>
            </a:lvl1pPr>
          </a:lstStyle>
          <a:p>
            <a:fld id="{AA863C29-41F6-4ABC-B6DE-700DD5A3F2CA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ight Triangle 10"/>
          <p:cNvSpPr/>
          <p:nvPr/>
        </p:nvSpPr>
        <p:spPr>
          <a:xfrm>
            <a:off x="7034" y="14068"/>
            <a:ext cx="9129932" cy="6836899"/>
          </a:xfrm>
          <a:prstGeom prst="rtTriangle">
            <a:avLst/>
          </a:prstGeom>
          <a:gradFill flip="none" rotWithShape="1">
            <a:gsLst>
              <a:gs pos="0">
                <a:schemeClr val="tx2">
                  <a:alpha val="10000"/>
                </a:schemeClr>
              </a:gs>
              <a:gs pos="70000">
                <a:schemeClr val="tx2">
                  <a:alpha val="8000"/>
                </a:schemeClr>
              </a:gs>
              <a:gs pos="100000">
                <a:schemeClr val="tx2">
                  <a:alpha val="1000"/>
                </a:schemeClr>
              </a:gs>
            </a:gsLst>
            <a:lin ang="8000000" scaled="1"/>
            <a:tileRect/>
          </a:gra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0" y="7034"/>
            <a:ext cx="9136966" cy="6843933"/>
          </a:xfrm>
          <a:prstGeom prst="line">
            <a:avLst/>
          </a:prstGeom>
          <a:noFill/>
          <a:ln w="5000" cap="rnd" cmpd="sng" algn="ctr">
            <a:solidFill>
              <a:schemeClr val="bg2">
                <a:tint val="55000"/>
                <a:satMod val="200000"/>
                <a:alpha val="3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rot="10800000" flipV="1">
            <a:off x="6468794" y="4948410"/>
            <a:ext cx="2672861" cy="1900210"/>
          </a:xfrm>
          <a:prstGeom prst="line">
            <a:avLst/>
          </a:prstGeom>
          <a:noFill/>
          <a:ln w="6000" cap="rnd" cmpd="sng" algn="ctr">
            <a:solidFill>
              <a:schemeClr val="bg2">
                <a:tint val="50000"/>
                <a:satMod val="200000"/>
                <a:alpha val="4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267494"/>
            <a:ext cx="8229600" cy="1399032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882808"/>
            <a:ext cx="8229600" cy="4572000"/>
          </a:xfrm>
          <a:prstGeom prst="rect">
            <a:avLst/>
          </a:prstGeom>
        </p:spPr>
        <p:txBody>
          <a:bodyPr vert="horz" anchor="t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4791456" y="6480969"/>
            <a:ext cx="2133600" cy="301752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 b="0">
                <a:solidFill>
                  <a:schemeClr val="tx1"/>
                </a:solidFill>
              </a:defRPr>
            </a:lvl1pPr>
          </a:lstStyle>
          <a:p>
            <a:fld id="{2642128C-19EE-4846-A965-0EE1128ECFF6}" type="datetimeFigureOut">
              <a:rPr lang="en-US" smtClean="0"/>
              <a:t>8/20/2021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457200" y="6481890"/>
            <a:ext cx="4260056" cy="300831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7589520" y="6480969"/>
            <a:ext cx="502920" cy="301752"/>
          </a:xfrm>
          <a:prstGeom prst="rect">
            <a:avLst/>
          </a:prstGeom>
        </p:spPr>
        <p:txBody>
          <a:bodyPr vert="horz" anchor="b"/>
          <a:lstStyle>
            <a:lvl1pPr algn="ctr" eaLnBrk="1" latinLnBrk="0" hangingPunct="1">
              <a:defRPr kumimoji="0" sz="1200">
                <a:solidFill>
                  <a:schemeClr val="tx1"/>
                </a:solidFill>
              </a:defRPr>
            </a:lvl1pPr>
          </a:lstStyle>
          <a:p>
            <a:fld id="{AA863C29-41F6-4ABC-B6DE-700DD5A3F2CA}" type="slidenum">
              <a:rPr lang="en-US" smtClean="0"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txStyles>
    <p:titleStyle>
      <a:lvl1pPr marL="484632" algn="l" rtl="0" eaLnBrk="1" latinLnBrk="0" hangingPunct="1">
        <a:spcBef>
          <a:spcPct val="0"/>
        </a:spcBef>
        <a:buNone/>
        <a:defRPr kumimoji="0" sz="4200" kern="1200">
          <a:ln w="6350">
            <a:solidFill>
              <a:schemeClr val="accent1">
                <a:shade val="43000"/>
              </a:schemeClr>
            </a:solidFill>
          </a:ln>
          <a:solidFill>
            <a:schemeClr val="accent1">
              <a:tint val="83000"/>
              <a:satMod val="150000"/>
            </a:schemeClr>
          </a:solidFill>
          <a:effectLst>
            <a:outerShdw blurRad="26000" dist="26000" dir="14500000" algn="tl" rotWithShape="0">
              <a:srgbClr val="000000">
                <a:alpha val="40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448056" indent="-384048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"/>
        <a:defRPr kumimoji="0"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85750" algn="l" rtl="0" eaLnBrk="1" latinLnBrk="0" hangingPunct="1">
        <a:spcBef>
          <a:spcPct val="20000"/>
        </a:spcBef>
        <a:buClr>
          <a:schemeClr val="accent1"/>
        </a:buClr>
        <a:buSzPct val="95000"/>
        <a:buFont typeface="Verdana"/>
        <a:buChar char="›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106424" indent="-228600" algn="l" rtl="0" eaLnBrk="1" latinLnBrk="0" hangingPunct="1">
        <a:spcBef>
          <a:spcPct val="20000"/>
        </a:spcBef>
        <a:buClr>
          <a:schemeClr val="accent1"/>
        </a:buClr>
        <a:buFont typeface="Wingdings 2"/>
        <a:buChar char="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10312" algn="l" rtl="0" eaLnBrk="1" latinLnBrk="0" hangingPunct="1">
        <a:spcBef>
          <a:spcPct val="20000"/>
        </a:spcBef>
        <a:buClr>
          <a:schemeClr val="accent1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600200" indent="-210312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800" indent="-210312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084832" indent="-210312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14600" indent="-182880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094159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AR\Pictures\Screenshots\Screenshot (175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3362" y="762000"/>
            <a:ext cx="6338575" cy="5262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35095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AR\Pictures\Screenshots\Screenshot (176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914400"/>
            <a:ext cx="7616825" cy="518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67141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AR\Pictures\Screenshots\Screenshot (188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3167" y="533400"/>
            <a:ext cx="6621463" cy="289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1793" y="3733800"/>
            <a:ext cx="6621463" cy="2590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983435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:\Users\AR\Pictures\Screenshots\Screenshot (190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409755"/>
            <a:ext cx="6781800" cy="2943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3581400"/>
            <a:ext cx="6781800" cy="297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511265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C:\Users\AR\Pictures\Screenshots\Screenshot (190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969" y="457201"/>
            <a:ext cx="6952367" cy="2666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467" y="3429000"/>
            <a:ext cx="6963869" cy="302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789387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C:\Users\AR\Pictures\Screenshots\Screenshot (190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533400"/>
            <a:ext cx="69342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3581400"/>
            <a:ext cx="6934200" cy="2819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466633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C:\Users\AR\Pictures\Screenshots\Screenshot (190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609600"/>
            <a:ext cx="7010400" cy="2590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599" y="3529013"/>
            <a:ext cx="7010401" cy="2566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933194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C:\Users\AR\Pictures\Screenshots\Screenshot (191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751664"/>
            <a:ext cx="6934200" cy="5344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81708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02759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doors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304800"/>
            <a:ext cx="8062912" cy="1752600"/>
          </a:xfrm>
        </p:spPr>
        <p:txBody>
          <a:bodyPr>
            <a:noAutofit/>
          </a:bodyPr>
          <a:lstStyle/>
          <a:p>
            <a:pPr algn="l"/>
            <a:r>
              <a:rPr lang="en-US" sz="3200" b="1" dirty="0" smtClean="0">
                <a:effectLst>
                  <a:outerShdw blurRad="26000" dist="26000" dir="14500000" algn="tl" rotWithShape="0">
                    <a:srgbClr val="000000">
                      <a:alpha val="40000"/>
                    </a:srgbClr>
                  </a:outerShdw>
                  <a:reflection blurRad="6350" stA="55000" endA="300" endPos="45500" dir="5400000" sy="-100000" algn="bl" rotWithShape="0"/>
                </a:effectLst>
              </a:rPr>
              <a:t>                    ALGORITHM</a:t>
            </a:r>
            <a:br>
              <a:rPr lang="en-US" sz="3200" b="1" dirty="0" smtClean="0">
                <a:effectLst>
                  <a:outerShdw blurRad="26000" dist="26000" dir="14500000" algn="tl" rotWithShape="0">
                    <a:srgbClr val="000000">
                      <a:alpha val="40000"/>
                    </a:srgbClr>
                  </a:outerShdw>
                  <a:reflection blurRad="6350" stA="55000" endA="300" endPos="45500" dir="5400000" sy="-100000" algn="bl" rotWithShape="0"/>
                </a:effectLst>
              </a:rPr>
            </a:br>
            <a:r>
              <a:rPr lang="en-US" sz="3200" b="1" dirty="0">
                <a:effectLst>
                  <a:outerShdw blurRad="26000" dist="26000" dir="14500000" algn="tl" rotWithShape="0">
                    <a:srgbClr val="000000">
                      <a:alpha val="40000"/>
                    </a:srgbClr>
                  </a:outerShdw>
                  <a:reflection blurRad="6350" stA="55000" endA="300" endPos="45500" dir="5400000" sy="-100000" algn="bl" rotWithShape="0"/>
                </a:effectLst>
              </a:rPr>
              <a:t/>
            </a:r>
            <a:br>
              <a:rPr lang="en-US" sz="3200" b="1" dirty="0">
                <a:effectLst>
                  <a:outerShdw blurRad="26000" dist="26000" dir="14500000" algn="tl" rotWithShape="0">
                    <a:srgbClr val="000000">
                      <a:alpha val="40000"/>
                    </a:srgbClr>
                  </a:outerShdw>
                  <a:reflection blurRad="6350" stA="55000" endA="300" endPos="45500" dir="5400000" sy="-100000" algn="bl" rotWithShape="0"/>
                </a:effectLst>
              </a:rPr>
            </a:br>
            <a:r>
              <a:rPr lang="en-US" sz="3200" b="1" dirty="0">
                <a:effectLst>
                  <a:outerShdw blurRad="26000" dist="26000" dir="14500000" algn="tl" rotWithShape="0">
                    <a:srgbClr val="000000">
                      <a:alpha val="40000"/>
                    </a:srgbClr>
                  </a:outerShdw>
                  <a:reflection blurRad="6350" stA="55000" endA="300" endPos="45500" dir="5400000" sy="-100000" algn="bl" rotWithShape="0"/>
                </a:effectLst>
              </a:rPr>
              <a:t>Project </a:t>
            </a:r>
            <a:r>
              <a:rPr lang="en-US" sz="3200" b="1" dirty="0" smtClean="0">
                <a:effectLst>
                  <a:outerShdw blurRad="26000" dist="26000" dir="14500000" algn="tl" rotWithShape="0">
                    <a:srgbClr val="000000">
                      <a:alpha val="40000"/>
                    </a:srgbClr>
                  </a:outerShdw>
                  <a:reflection blurRad="6350" stA="55000" endA="300" endPos="45500" dir="5400000" sy="-100000" algn="bl" rotWithShape="0"/>
                </a:effectLst>
              </a:rPr>
              <a:t>name: ATM </a:t>
            </a:r>
            <a:r>
              <a:rPr lang="en-US" sz="3200" b="1" dirty="0">
                <a:effectLst>
                  <a:outerShdw blurRad="26000" dist="26000" dir="14500000" algn="tl" rotWithShape="0">
                    <a:srgbClr val="000000">
                      <a:alpha val="40000"/>
                    </a:srgbClr>
                  </a:outerShdw>
                  <a:reflection blurRad="6350" stA="55000" endA="300" endPos="45500" dir="5400000" sy="-100000" algn="bl" rotWithShape="0"/>
                </a:effectLst>
              </a:rPr>
              <a:t>Banking System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3400" y="2819400"/>
            <a:ext cx="8062912" cy="3657600"/>
          </a:xfrm>
        </p:spPr>
        <p:txBody>
          <a:bodyPr>
            <a:normAutofit/>
          </a:bodyPr>
          <a:lstStyle/>
          <a:p>
            <a:pPr algn="ctr"/>
            <a:r>
              <a:rPr lang="en-US" sz="2400" u="sng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Team Members</a:t>
            </a:r>
          </a:p>
          <a:p>
            <a:pPr algn="ctr"/>
            <a:endParaRPr lang="en-US" sz="2400" dirty="0" smtClean="0"/>
          </a:p>
          <a:p>
            <a:pPr algn="ctr"/>
            <a:r>
              <a:rPr lang="en-US" sz="1800" b="1" i="1" spc="50" dirty="0" err="1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Sumaya</a:t>
            </a:r>
            <a:r>
              <a:rPr lang="en-US" sz="1800" b="1" i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 Islam</a:t>
            </a:r>
          </a:p>
          <a:p>
            <a:pPr algn="ctr"/>
            <a:r>
              <a:rPr lang="en-US" sz="1800" b="1" i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201-15-13675</a:t>
            </a:r>
          </a:p>
          <a:p>
            <a:pPr algn="ctr"/>
            <a:endParaRPr lang="en-US" sz="1800" b="1" i="1" spc="50" dirty="0" smtClean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</a:endParaRPr>
          </a:p>
          <a:p>
            <a:pPr algn="ctr"/>
            <a:r>
              <a:rPr lang="en-US" sz="1800" b="1" i="1" spc="50" dirty="0" err="1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Dipanita</a:t>
            </a:r>
            <a:r>
              <a:rPr lang="en-US" sz="1800" b="1" i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 </a:t>
            </a:r>
            <a:r>
              <a:rPr lang="en-US" sz="1800" b="1" i="1" spc="50" dirty="0" err="1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Mondol</a:t>
            </a:r>
            <a:endParaRPr lang="en-US" sz="1800" b="1" i="1" spc="50" dirty="0" smtClean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</a:endParaRPr>
          </a:p>
          <a:p>
            <a:pPr algn="ctr"/>
            <a:r>
              <a:rPr lang="en-US" sz="1800" b="1" i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201-15-13617</a:t>
            </a:r>
          </a:p>
          <a:p>
            <a:pPr algn="ctr"/>
            <a:endParaRPr lang="en-US" sz="1800" b="1" i="1" spc="50" dirty="0" smtClean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</a:endParaRPr>
          </a:p>
          <a:p>
            <a:pPr algn="ctr"/>
            <a:r>
              <a:rPr lang="en-US" sz="1800" b="1" i="1" spc="50" dirty="0" err="1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Tushar</a:t>
            </a:r>
            <a:r>
              <a:rPr lang="en-US" sz="1800" b="1" i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 </a:t>
            </a:r>
            <a:r>
              <a:rPr lang="en-US" sz="1800" b="1" i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Ahmed </a:t>
            </a:r>
            <a:r>
              <a:rPr lang="en-US" sz="1800" b="1" i="1" spc="50" dirty="0" err="1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Nirma</a:t>
            </a:r>
            <a:endParaRPr lang="en-US" sz="1800" b="1" i="1" spc="50" dirty="0" smtClean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</a:endParaRPr>
          </a:p>
          <a:p>
            <a:pPr algn="ctr"/>
            <a:r>
              <a:rPr lang="en-US" sz="1800" b="1" i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201-15-13701</a:t>
            </a:r>
            <a:endParaRPr lang="en-US" sz="1800" b="1" i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708841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133600"/>
            <a:ext cx="7924800" cy="2209800"/>
          </a:xfrm>
        </p:spPr>
        <p:txBody>
          <a:bodyPr>
            <a:normAutofit/>
          </a:bodyPr>
          <a:lstStyle/>
          <a:p>
            <a:pPr algn="ctr"/>
            <a:r>
              <a:rPr lang="en-US" sz="5400" b="1" spc="100" dirty="0" err="1" smtClean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</a:effectLst>
              </a:rPr>
              <a:t>Sumaya’s</a:t>
            </a:r>
            <a:r>
              <a:rPr lang="en-US" sz="5400" b="1" spc="100" dirty="0" smtClean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</a:effectLst>
              </a:rPr>
              <a:t> part</a:t>
            </a:r>
            <a:endParaRPr lang="en-US" sz="5400" b="1" spc="100" dirty="0">
              <a:ln w="18000">
                <a:solidFill>
                  <a:schemeClr val="accent1">
                    <a:satMod val="200000"/>
                    <a:tint val="72000"/>
                  </a:schemeClr>
                </a:solidFill>
                <a:prstDash val="solid"/>
              </a:ln>
              <a:solidFill>
                <a:schemeClr val="accent1">
                  <a:satMod val="280000"/>
                  <a:tint val="100000"/>
                  <a:alpha val="5700"/>
                </a:schemeClr>
              </a:solidFill>
              <a:effectLst>
                <a:outerShdw blurRad="60007" dist="200025" dir="15000000" sy="30000" kx="-1800000" algn="bl" rotWithShape="0">
                  <a:prstClr val="black">
                    <a:alpha val="32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338383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AR\Pictures\Screenshots\Screenshot (163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143000"/>
            <a:ext cx="6774570" cy="4705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77128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AR\Pictures\Screenshots\Screenshot (168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795" y="914398"/>
            <a:ext cx="7550367" cy="5243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47839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514600"/>
            <a:ext cx="8229600" cy="1399032"/>
          </a:xfrm>
        </p:spPr>
        <p:txBody>
          <a:bodyPr>
            <a:normAutofit/>
          </a:bodyPr>
          <a:lstStyle/>
          <a:p>
            <a:pPr algn="ctr"/>
            <a:r>
              <a:rPr lang="en-US" sz="5400" b="1" spc="100" dirty="0" err="1" smtClean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</a:effectLst>
              </a:rPr>
              <a:t>Dipanita’s</a:t>
            </a:r>
            <a:r>
              <a:rPr lang="en-US" sz="5400" b="1" spc="100" dirty="0" smtClean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</a:effectLst>
              </a:rPr>
              <a:t> </a:t>
            </a:r>
            <a:r>
              <a:rPr lang="en-US" sz="5400" b="1" spc="100" dirty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</a:effectLst>
              </a:rPr>
              <a:t>part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31975477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AR\Pictures\Screenshots\Screenshot (170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017" y="1600200"/>
            <a:ext cx="6822833" cy="3867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75872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AR\Pictures\Screenshots\Screenshot (172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0005" y="1345660"/>
            <a:ext cx="6745288" cy="4446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47711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743200"/>
            <a:ext cx="8229600" cy="1399032"/>
          </a:xfrm>
        </p:spPr>
        <p:txBody>
          <a:bodyPr>
            <a:normAutofit/>
          </a:bodyPr>
          <a:lstStyle/>
          <a:p>
            <a:pPr algn="ctr"/>
            <a:r>
              <a:rPr lang="en-US" sz="5400" b="1" spc="100" dirty="0" err="1" smtClean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</a:effectLst>
              </a:rPr>
              <a:t>Nirma’s</a:t>
            </a:r>
            <a:r>
              <a:rPr lang="en-US" sz="5400" b="1" spc="100" dirty="0" smtClean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</a:effectLst>
              </a:rPr>
              <a:t> </a:t>
            </a:r>
            <a:r>
              <a:rPr lang="en-US" sz="5400" b="1" spc="100" dirty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</a:effectLst>
              </a:rPr>
              <a:t>part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12337763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Verve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Verve">
      <a:majorFont>
        <a:latin typeface="Century Gothic"/>
        <a:ea typeface=""/>
        <a:cs typeface=""/>
        <a:font script="Jpan" typeface="HGｺﾞｼｯｸM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erve">
      <a:fillStyleLst>
        <a:solidFill>
          <a:schemeClr val="phClr"/>
        </a:solidFill>
        <a:gradFill rotWithShape="1">
          <a:gsLst>
            <a:gs pos="0">
              <a:schemeClr val="phClr">
                <a:tint val="10000"/>
                <a:satMod val="300000"/>
              </a:schemeClr>
            </a:gs>
            <a:gs pos="34000">
              <a:schemeClr val="phClr">
                <a:tint val="13500"/>
                <a:satMod val="250000"/>
              </a:schemeClr>
            </a:gs>
            <a:gs pos="100000">
              <a:schemeClr val="phClr">
                <a:tint val="60000"/>
                <a:satMod val="200000"/>
              </a:schemeClr>
            </a:gs>
          </a:gsLst>
          <a:path path="circle">
            <a:fillToRect l="50000" t="155000" r="50000" b="-55000"/>
          </a:path>
        </a:gradFill>
        <a:gradFill rotWithShape="1">
          <a:gsLst>
            <a:gs pos="0">
              <a:schemeClr val="phClr">
                <a:tint val="60000"/>
                <a:satMod val="160000"/>
              </a:schemeClr>
            </a:gs>
            <a:gs pos="46000">
              <a:schemeClr val="phClr">
                <a:tint val="86000"/>
                <a:satMod val="160000"/>
              </a:schemeClr>
            </a:gs>
            <a:gs pos="100000">
              <a:schemeClr val="phClr">
                <a:shade val="40000"/>
                <a:satMod val="160000"/>
              </a:schemeClr>
            </a:gs>
          </a:gsLst>
          <a:path path="circle">
            <a:fillToRect l="50000" t="155000" r="50000" b="-55000"/>
          </a:path>
        </a:gradFill>
      </a:fillStyleLst>
      <a:lnStyleLst>
        <a:ln w="9525" cap="flat" cmpd="sng" algn="ctr">
          <a:solidFill>
            <a:schemeClr val="phClr">
              <a:satMod val="12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147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3600000"/>
            </a:lightRig>
          </a:scene3d>
          <a:sp3d prstMaterial="plastic">
            <a:bevelT w="127000" h="38200" prst="relaxedInset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8000"/>
                <a:satMod val="230000"/>
              </a:schemeClr>
            </a:gs>
            <a:gs pos="60000">
              <a:schemeClr val="phClr">
                <a:shade val="92000"/>
                <a:satMod val="230000"/>
              </a:schemeClr>
            </a:gs>
            <a:gs pos="100000">
              <a:schemeClr val="phClr">
                <a:tint val="85000"/>
                <a:satMod val="400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1200"/>
                <a:satMod val="150000"/>
              </a:schemeClr>
              <a:schemeClr val="phClr">
                <a:tint val="90000"/>
                <a:satMod val="150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Verve</Template>
  <TotalTime>152</TotalTime>
  <Words>20</Words>
  <Application>Microsoft Office PowerPoint</Application>
  <PresentationFormat>On-screen Show (4:3)</PresentationFormat>
  <Paragraphs>14</Paragraphs>
  <Slides>18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Verve</vt:lpstr>
      <vt:lpstr>PowerPoint Presentation</vt:lpstr>
      <vt:lpstr>                    ALGORITHM  Project name: ATM Banking System</vt:lpstr>
      <vt:lpstr>Sumaya’s part</vt:lpstr>
      <vt:lpstr>PowerPoint Presentation</vt:lpstr>
      <vt:lpstr>PowerPoint Presentation</vt:lpstr>
      <vt:lpstr>Dipanita’s part</vt:lpstr>
      <vt:lpstr>PowerPoint Presentation</vt:lpstr>
      <vt:lpstr>PowerPoint Presentation</vt:lpstr>
      <vt:lpstr>Nirma’s part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ALGORITHM</dc:title>
  <dc:creator>AR</dc:creator>
  <cp:lastModifiedBy>AR</cp:lastModifiedBy>
  <cp:revision>24</cp:revision>
  <dcterms:created xsi:type="dcterms:W3CDTF">2021-08-19T12:15:16Z</dcterms:created>
  <dcterms:modified xsi:type="dcterms:W3CDTF">2021-08-20T14:05:51Z</dcterms:modified>
</cp:coreProperties>
</file>